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39" r:id="rId62"/>
    <p:sldId id="321" r:id="rId63"/>
    <p:sldId id="323" r:id="rId64"/>
    <p:sldId id="336" r:id="rId65"/>
    <p:sldId id="337" r:id="rId66"/>
    <p:sldId id="340" r:id="rId67"/>
    <p:sldId id="341" r:id="rId68"/>
    <p:sldId id="343" r:id="rId69"/>
    <p:sldId id="344" r:id="rId70"/>
    <p:sldId id="345" r:id="rId71"/>
    <p:sldId id="347" r:id="rId72"/>
    <p:sldId id="348" r:id="rId73"/>
    <p:sldId id="349" r:id="rId74"/>
    <p:sldId id="350" r:id="rId75"/>
    <p:sldId id="351" r:id="rId76"/>
    <p:sldId id="338" r:id="rId77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>
        <p:scale>
          <a:sx n="100" d="100"/>
          <a:sy n="100" d="100"/>
        </p:scale>
        <p:origin x="-1026" y="216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6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868;&#51020;&#49373;&#49457;.wmv" TargetMode="External"/><Relationship Id="rId1" Type="http://schemas.microsoft.com/office/2007/relationships/media" Target="file:///D:\&#44305;&#51452;&#51648;&#50669;&#44592;&#50629;&#44053;&#50672;\&#44053;&#50672;ppt\%5bSHANA%5d&#54868;&#51020;&#49373;&#49457;.wmv" TargetMode="Externa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620;&#54840;&#51089;&#44032;1_Trim.wmv" TargetMode="External"/><Relationship Id="rId1" Type="http://schemas.microsoft.com/office/2007/relationships/media" Target="file:///D:\&#44305;&#51452;&#51648;&#50669;&#44592;&#50629;&#44053;&#50672;\&#44053;&#50672;ppt\%5bSHANA%5d&#54620;&#54840;&#51089;&#44032;1_Trim.wmv" TargetMode="Externa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프레임워크를 활용한 영상 속 물체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이미지 </a:t>
            </a:r>
            <a:r>
              <a:rPr lang="ko-KR" altLang="en-US" sz="2000" dirty="0"/>
              <a:t>전처리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preprocessig</a:t>
            </a:r>
            <a:r>
              <a:rPr lang="en-US" altLang="ko-KR" sz="2000" dirty="0"/>
              <a:t>) </a:t>
            </a:r>
            <a:r>
              <a:rPr lang="ko-KR" altLang="en-US" sz="2000" dirty="0"/>
              <a:t>과정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인식과 자연어 처리에 필요한 </a:t>
            </a:r>
            <a:r>
              <a:rPr lang="en-US" altLang="ko-KR" sz="2000" dirty="0"/>
              <a:t>seq2seq </a:t>
            </a:r>
            <a:r>
              <a:rPr lang="ko-KR" altLang="en-US" sz="2000" dirty="0"/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한성대학교  연구원 이영배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656" y="1796729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772815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374939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사람의 얼굴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(Face)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 smtClean="0"/>
              <a:t>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</a:t>
            </a:r>
            <a:r>
              <a:rPr lang="ko-KR" altLang="en-US" sz="1200" dirty="0" smtClean="0"/>
              <a:t>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67102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67102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-1280852" y="908719"/>
            <a:ext cx="12449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76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</a:t>
            </a:r>
            <a:r>
              <a:rPr lang="ko-KR" altLang="en-US" sz="1400" dirty="0" smtClean="0"/>
              <a:t>더할 </a:t>
            </a:r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80936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848213" cy="3402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6475"/>
              </p:ext>
            </p:extLst>
          </p:nvPr>
        </p:nvGraphicFramePr>
        <p:xfrm>
          <a:off x="899592" y="2042527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25173"/>
              </p:ext>
            </p:extLst>
          </p:nvPr>
        </p:nvGraphicFramePr>
        <p:xfrm>
          <a:off x="899592" y="2027748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005" y="1733611"/>
            <a:ext cx="760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①</a:t>
            </a:r>
            <a:r>
              <a:rPr lang="en-US" altLang="ko-KR" sz="1200" dirty="0" smtClean="0"/>
              <a:t> SSD</a:t>
            </a:r>
            <a:r>
              <a:rPr lang="ko-KR" altLang="en-US" sz="1200" dirty="0" smtClean="0"/>
              <a:t>의 경우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675268"/>
            <a:ext cx="80648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③ ‘</a:t>
            </a:r>
            <a:r>
              <a:rPr lang="ko-KR" altLang="en-US" sz="1400" b="1" dirty="0" smtClean="0"/>
              <a:t>전처리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학습의 양</a:t>
            </a:r>
            <a:r>
              <a:rPr lang="en-US" altLang="ko-KR" sz="1400" b="1" dirty="0" smtClean="0"/>
              <a:t>’</a:t>
            </a:r>
            <a:r>
              <a:rPr lang="ko-KR" altLang="en-US" sz="1400" b="1" dirty="0" smtClean="0"/>
              <a:t>의 중요성 </a:t>
            </a:r>
            <a:r>
              <a:rPr lang="en-US" altLang="ko-KR" sz="1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를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17032"/>
            <a:ext cx="7450980" cy="17327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전처리 과정 정리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④</a:t>
            </a:r>
            <a:r>
              <a:rPr lang="ko-KR" altLang="en-US" sz="1200" dirty="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821" y="2362211"/>
            <a:ext cx="6443234" cy="338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485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43034" y="2564904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(9)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(10)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3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직원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이미지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</a:t>
            </a:r>
            <a:r>
              <a:rPr lang="ko-KR" altLang="en-US" sz="1200" dirty="0" smtClean="0"/>
              <a:t>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</a:t>
            </a:r>
            <a:r>
              <a:rPr lang="ko-KR" altLang="en-US" sz="1200" dirty="0" smtClean="0"/>
              <a:t>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RNN(LSTM)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726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 기능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입력된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데이터와 비슷한 형태의 또 다른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데이터를 생성한다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2780928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92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8" y="4509120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8" y="1679328"/>
            <a:ext cx="2715502" cy="1801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683640"/>
            <a:ext cx="51050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A</a:t>
            </a:r>
            <a:r>
              <a:rPr lang="ko-KR" altLang="en-US" sz="1200" dirty="0" smtClean="0"/>
              <a:t> → </a:t>
            </a:r>
            <a:r>
              <a:rPr lang="en-US" altLang="ko-KR" sz="12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활용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↔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음표 한 개 </a:t>
            </a:r>
            <a:r>
              <a:rPr lang="ko-KR" altLang="en-US" sz="1200" dirty="0"/>
              <a:t>또는 한 마디를 넣으면 나머지가 자동으로 완성되는 프로그램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en-US" altLang="ko-KR" sz="1200" dirty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</a:t>
            </a:r>
            <a:r>
              <a:rPr lang="ko-KR" altLang="en-US" sz="1200" dirty="0" smtClean="0"/>
              <a:t>정보들을 </a:t>
            </a:r>
            <a:r>
              <a:rPr lang="ko-KR" altLang="en-US" sz="1200" dirty="0" smtClean="0"/>
              <a:t>단어처럼 활용</a:t>
            </a:r>
            <a:r>
              <a:rPr lang="en-US" altLang="ko-KR" sz="1200" dirty="0" smtClean="0"/>
              <a:t>, LSTM</a:t>
            </a:r>
            <a:r>
              <a:rPr lang="ko-KR" altLang="en-US" sz="1200" dirty="0" smtClean="0"/>
              <a:t>으로부터 트랜스포머까지 </a:t>
            </a:r>
            <a:r>
              <a:rPr lang="ko-KR" altLang="en-US" sz="1200" dirty="0" smtClean="0"/>
              <a:t>적용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, offset, pitch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데이터의 문자화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소리</a:t>
            </a:r>
            <a:r>
              <a:rPr lang="en-US" altLang="ko-KR" sz="1200" dirty="0" smtClean="0"/>
              <a:t>) → 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$^3.0 43*47*50^3.0 38*42*45^3.0 43*47*50^3.0 </a:t>
            </a:r>
            <a:r>
              <a:rPr lang="en-US" altLang="ko-KR" sz="1200" dirty="0" smtClean="0"/>
              <a:t>38*42*45^3.0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373692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학습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학습모델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lstm</a:t>
            </a:r>
            <a:r>
              <a:rPr lang="en-US" altLang="ko-KR" sz="1200" dirty="0" smtClean="0"/>
              <a:t> / seq2seq with attention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1) </a:t>
            </a:r>
            <a:r>
              <a:rPr lang="ko-KR" altLang="en-US" sz="1200" dirty="0" smtClean="0"/>
              <a:t>멜로디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lstm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2) </a:t>
            </a:r>
            <a:r>
              <a:rPr lang="ko-KR" altLang="en-US" sz="1200" dirty="0" smtClean="0"/>
              <a:t>화음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/>
              <a:t>②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62599"/>
            <a:ext cx="2682719" cy="111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1" y="4437112"/>
            <a:ext cx="6012160" cy="1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결과 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/>
                <a:ea typeface="맑은 고딕"/>
              </a:rPr>
              <a:t>▶ 2019</a:t>
            </a:r>
            <a:r>
              <a:rPr lang="ko-KR" altLang="en-US" sz="1200" dirty="0" smtClean="0">
                <a:latin typeface="맑은 고딕"/>
                <a:ea typeface="맑은 고딕"/>
              </a:rPr>
              <a:t>년 </a:t>
            </a:r>
            <a:r>
              <a:rPr lang="en-US" altLang="ko-KR" sz="1200" dirty="0" smtClean="0">
                <a:latin typeface="맑은 고딕"/>
                <a:ea typeface="맑은 고딕"/>
              </a:rPr>
              <a:t>11</a:t>
            </a:r>
            <a:r>
              <a:rPr lang="ko-KR" altLang="en-US" sz="1200" dirty="0" smtClean="0">
                <a:latin typeface="맑은 고딕"/>
                <a:ea typeface="맑은 고딕"/>
              </a:rPr>
              <a:t>월 </a:t>
            </a:r>
            <a:r>
              <a:rPr lang="en-US" altLang="ko-KR" sz="1200" dirty="0" smtClean="0">
                <a:latin typeface="맑은 고딕"/>
                <a:ea typeface="맑은 고딕"/>
              </a:rPr>
              <a:t>15</a:t>
            </a:r>
            <a:r>
              <a:rPr lang="ko-KR" altLang="en-US" sz="1200" dirty="0" smtClean="0">
                <a:latin typeface="맑은 고딕"/>
                <a:ea typeface="맑은 고딕"/>
              </a:rPr>
              <a:t>일 기준</a:t>
            </a:r>
            <a:r>
              <a:rPr lang="en-US" altLang="ko-KR" sz="1200" dirty="0" smtClean="0">
                <a:latin typeface="맑은 고딕"/>
                <a:ea typeface="맑은 고딕"/>
              </a:rPr>
              <a:t>,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  <a:r>
              <a:rPr lang="ko-KR" altLang="en-US" sz="1200" dirty="0" smtClean="0"/>
              <a:t>를 이용한 </a:t>
            </a:r>
            <a:r>
              <a:rPr lang="ko-KR" altLang="en-US" sz="1200" dirty="0" smtClean="0">
                <a:latin typeface="맑은 고딕"/>
                <a:ea typeface="맑은 고딕"/>
              </a:rPr>
              <a:t>화음 생성의 결과</a:t>
            </a:r>
            <a:endParaRPr lang="en-US" altLang="ko-KR" sz="1200" dirty="0" smtClean="0"/>
          </a:p>
        </p:txBody>
      </p:sp>
      <p:pic>
        <p:nvPicPr>
          <p:cNvPr id="2" name="[SHANA]화음생성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666" y="2420888"/>
            <a:ext cx="7193310" cy="3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미래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퍼포먼스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① </a:t>
            </a:r>
            <a:r>
              <a:rPr lang="ko-KR" altLang="en-US" sz="1200" dirty="0" smtClean="0"/>
              <a:t>미디어 아트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대중 문화</a:t>
            </a:r>
            <a:r>
              <a:rPr lang="en-US" altLang="ko-KR" sz="1200" dirty="0" smtClean="0"/>
              <a:t>(EDM, </a:t>
            </a:r>
            <a:r>
              <a:rPr lang="ko-KR" altLang="en-US" sz="1200" dirty="0" smtClean="0"/>
              <a:t>재즈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결합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err="1" smtClean="0"/>
              <a:t>퍼포먼스의</a:t>
            </a:r>
            <a:r>
              <a:rPr lang="ko-KR" altLang="en-US" sz="1200" dirty="0" smtClean="0"/>
              <a:t> 구성 요소 중 하나로 자리 매김</a:t>
            </a:r>
            <a:endParaRPr lang="en-US" altLang="ko-KR" sz="1200" dirty="0" smtClean="0"/>
          </a:p>
        </p:txBody>
      </p:sp>
      <p:pic>
        <p:nvPicPr>
          <p:cNvPr id="3" name="[SHANA]한호작가1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54" y="2708920"/>
            <a:ext cx="6132934" cy="34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3804314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세상은 넓고 프로그램은 많다</a:t>
            </a:r>
            <a:r>
              <a:rPr lang="en-US" altLang="ko-KR" sz="1200" dirty="0"/>
              <a:t>.  → “</a:t>
            </a:r>
            <a:r>
              <a:rPr lang="ko-KR" altLang="en-US" sz="1200" dirty="0"/>
              <a:t>검색은 필수다</a:t>
            </a:r>
            <a:r>
              <a:rPr lang="en-US" altLang="ko-KR" sz="1200" dirty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</a:t>
            </a:r>
            <a:r>
              <a:rPr lang="ko-KR" altLang="en-US" sz="1200" dirty="0" smtClean="0"/>
              <a:t>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</a:t>
            </a:r>
            <a:r>
              <a:rPr lang="ko-KR" altLang="en-US" sz="1200" dirty="0" smtClean="0"/>
              <a:t>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4" y="1628800"/>
            <a:ext cx="354855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6136</TotalTime>
  <Words>4115</Words>
  <Application>Microsoft Office PowerPoint</Application>
  <PresentationFormat>화면 슬라이드 쇼(4:3)</PresentationFormat>
  <Paragraphs>591</Paragraphs>
  <Slides>76</Slides>
  <Notes>15</Notes>
  <HiddenSlides>0</HiddenSlides>
  <MMClips>16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344</cp:revision>
  <cp:lastPrinted>2019-11-14T10:26:38Z</cp:lastPrinted>
  <dcterms:created xsi:type="dcterms:W3CDTF">2019-09-19T00:38:59Z</dcterms:created>
  <dcterms:modified xsi:type="dcterms:W3CDTF">2019-11-15T07:08:39Z</dcterms:modified>
</cp:coreProperties>
</file>